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5" r:id="rId2"/>
    <p:sldMasterId id="2147483741" r:id="rId3"/>
    <p:sldMasterId id="2147483756" r:id="rId4"/>
  </p:sldMasterIdLst>
  <p:notesMasterIdLst>
    <p:notesMasterId r:id="rId6"/>
  </p:notesMasterIdLst>
  <p:handoutMasterIdLst>
    <p:handoutMasterId r:id="rId7"/>
  </p:handoutMasterIdLst>
  <p:sldIdLst>
    <p:sldId id="42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58"/>
    <a:srgbClr val="221645"/>
    <a:srgbClr val="1E153C"/>
    <a:srgbClr val="0083D5"/>
    <a:srgbClr val="211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9" autoAdjust="0"/>
    <p:restoredTop sz="96405" autoAdjust="0"/>
  </p:normalViewPr>
  <p:slideViewPr>
    <p:cSldViewPr snapToGrid="0">
      <p:cViewPr varScale="1">
        <p:scale>
          <a:sx n="125" d="100"/>
          <a:sy n="125" d="100"/>
        </p:scale>
        <p:origin x="34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BE1BFC8-0682-4492-BA46-945BA4A39E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756827-88FF-430E-B194-9623279CF4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728E8-C52C-49EF-BE27-3678B35D3B67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2C33EF-BF4F-4EA5-A68B-688E18232D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5707CC-2373-42F7-A30C-43BE92C49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4387-294A-4F75-8CB3-090B8F162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91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B8FFF-9709-49A3-868B-1B7FA110D024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F34A0-D8A3-4790-87D3-4213296B51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1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31E55E-6A35-E448-8B93-ABE57C3BE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46" y="-38501"/>
            <a:ext cx="12328892" cy="693500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1A56A49-320C-DD49-B289-E514BB340AE2}"/>
              </a:ext>
            </a:extLst>
          </p:cNvPr>
          <p:cNvSpPr txBox="1">
            <a:spLocks/>
          </p:cNvSpPr>
          <p:nvPr userDrawn="1"/>
        </p:nvSpPr>
        <p:spPr>
          <a:xfrm>
            <a:off x="1417560" y="1442720"/>
            <a:ext cx="5195935" cy="10482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Agenda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ACB819C-729D-D641-8BBC-915788E51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7560" y="3068503"/>
            <a:ext cx="4015572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4958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1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2267E3A-2BDA-F94D-885F-3D2C59132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7560" y="3556183"/>
            <a:ext cx="4015572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1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20FE77C9-91A4-8F44-A17F-2EF45522C5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7560" y="4023543"/>
            <a:ext cx="4015572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1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ADF1300-B969-0C48-A2F9-3DED9A6422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7560" y="4501063"/>
            <a:ext cx="4015572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25937B-17F5-1344-8788-E9C54B0126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440510" y="2527791"/>
            <a:ext cx="3921049" cy="18024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BFF81B-E97C-874E-8BD6-D6F9989FB0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4121" y="6295166"/>
            <a:ext cx="1058825" cy="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- Text + Focus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8E6817-74E6-7049-8187-93C0BB2A8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298" y="-44605"/>
            <a:ext cx="12350596" cy="69472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79CF6D6-46E3-B34B-9613-D938D919B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00" y="-44606"/>
            <a:ext cx="5257318" cy="69472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D976A1-9F4F-254F-82AF-A06D43624F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C648B9-AF91-2949-87E4-16FF124E0F2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71411" y="656974"/>
            <a:ext cx="5564684" cy="493915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443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- Text (all White)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134C1D5-B253-4865-BDFF-1C0D068F8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345" y="6296933"/>
            <a:ext cx="1051560" cy="1892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4A9E932-5E99-4C0E-B8D6-2F1A91E6E1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7223" y="675564"/>
            <a:ext cx="10696577" cy="49346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825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ocu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327B05-CAC7-A049-B0BD-710D6B216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8575"/>
            <a:ext cx="12293600" cy="691515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AD712E96-0DB6-F640-839C-78B14F08D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122" y="3751763"/>
            <a:ext cx="6445756" cy="7186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Curabitur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ante, a </a:t>
            </a:r>
            <a:r>
              <a:rPr lang="fr-FR" dirty="0" err="1"/>
              <a:t>mattis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nec </a:t>
            </a:r>
            <a:r>
              <a:rPr lang="fr-FR" dirty="0" err="1"/>
              <a:t>rutrum</a:t>
            </a:r>
            <a:r>
              <a:rPr lang="fr-FR" dirty="0"/>
              <a:t> nunc </a:t>
            </a:r>
            <a:r>
              <a:rPr lang="fr-FR" dirty="0" err="1"/>
              <a:t>metus</a:t>
            </a:r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52996FCD-D522-A54D-BF3C-CD161EF8D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122" y="2153920"/>
            <a:ext cx="6445756" cy="187202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+57,2%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B84374-3A41-D446-AD5C-F4B1433F6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5" cy="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4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ocu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940849B-1150-BD4A-9A50-77625BC8B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34978"/>
            <a:ext cx="12293600" cy="6921553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AD712E96-0DB6-F640-839C-78B14F08D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122" y="3751763"/>
            <a:ext cx="6445756" cy="7186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Curabitur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ante, a </a:t>
            </a:r>
            <a:r>
              <a:rPr lang="fr-FR" dirty="0" err="1"/>
              <a:t>mattis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nec </a:t>
            </a:r>
            <a:r>
              <a:rPr lang="fr-FR" dirty="0" err="1"/>
              <a:t>rutrum</a:t>
            </a:r>
            <a:r>
              <a:rPr lang="fr-FR" dirty="0"/>
              <a:t> nunc </a:t>
            </a:r>
            <a:r>
              <a:rPr lang="fr-FR" dirty="0" err="1"/>
              <a:t>metus</a:t>
            </a:r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52996FCD-D522-A54D-BF3C-CD161EF8D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122" y="2153920"/>
            <a:ext cx="6445756" cy="187202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+57,2%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CCDC6E-1318-1342-B862-D095474C28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5" cy="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2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ocus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5E7745-92D1-6D47-A30E-A7096B5DD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1" y="-34978"/>
            <a:ext cx="12304981" cy="6921552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AD712E96-0DB6-F640-839C-78B14F08D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122" y="3751763"/>
            <a:ext cx="6445756" cy="7186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Curabitur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ante, a </a:t>
            </a:r>
            <a:r>
              <a:rPr lang="fr-FR" dirty="0" err="1"/>
              <a:t>mattis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nec </a:t>
            </a:r>
            <a:r>
              <a:rPr lang="fr-FR" dirty="0" err="1"/>
              <a:t>rutrum</a:t>
            </a:r>
            <a:r>
              <a:rPr lang="fr-FR" dirty="0"/>
              <a:t> nunc </a:t>
            </a:r>
            <a:r>
              <a:rPr lang="fr-FR" dirty="0" err="1"/>
              <a:t>metus</a:t>
            </a:r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52996FCD-D522-A54D-BF3C-CD161EF8D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122" y="2153920"/>
            <a:ext cx="6445756" cy="187202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+57,2%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12B489-8F2B-A84E-AED2-3F25EEE72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5" cy="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ocus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1C1386-52CD-C144-9BAB-30595303B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1" y="-34978"/>
            <a:ext cx="12304980" cy="692796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AD712E96-0DB6-F640-839C-78B14F08D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122" y="3751763"/>
            <a:ext cx="6445756" cy="7186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rgbClr val="2216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Curabitur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ante, a </a:t>
            </a:r>
            <a:r>
              <a:rPr lang="fr-FR" dirty="0" err="1"/>
              <a:t>mattis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nec </a:t>
            </a:r>
            <a:r>
              <a:rPr lang="fr-FR" dirty="0" err="1"/>
              <a:t>rutrum</a:t>
            </a:r>
            <a:r>
              <a:rPr lang="fr-FR" dirty="0"/>
              <a:t> nunc </a:t>
            </a:r>
            <a:r>
              <a:rPr lang="fr-FR" dirty="0" err="1"/>
              <a:t>metus</a:t>
            </a:r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52996FCD-D522-A54D-BF3C-CD161EF8D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122" y="2153920"/>
            <a:ext cx="6445756" cy="187202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0">
                <a:solidFill>
                  <a:srgbClr val="221645"/>
                </a:solidFill>
                <a:latin typeface="+mn-lt"/>
              </a:defRPr>
            </a:lvl1pPr>
          </a:lstStyle>
          <a:p>
            <a:r>
              <a:rPr lang="fr-FR" dirty="0"/>
              <a:t>+57,2%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F3A076-F2B8-0C42-9AE6-9EC6F9BC3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2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ocus (Full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D59317D-08C4-2C44-BBB3-D97187272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156" y="-25402"/>
            <a:ext cx="12282310" cy="6908799"/>
          </a:xfrm>
          <a:prstGeom prst="rect">
            <a:avLst/>
          </a:prstGeom>
        </p:spPr>
      </p:pic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9308C30-6BC9-0245-B122-95F14E115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7306" y="2292520"/>
            <a:ext cx="7037387" cy="22729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Founders Grotesk Regular" panose="020B0503030202060203" pitchFamily="34" charset="0"/>
                <a:ea typeface="Founders Grotesk Regular" panose="020B0503030202060203" pitchFamily="34" charset="0"/>
                <a:cs typeface="Founders Grotesk Regular" panose="020B0503030202060203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5pPr>
          </a:lstStyle>
          <a:p>
            <a:pPr lvl="0"/>
            <a:r>
              <a:rPr lang="fr-FR" dirty="0" err="1"/>
              <a:t>Big</a:t>
            </a:r>
            <a:r>
              <a:rPr lang="fr-FR" dirty="0"/>
              <a:t> Impact </a:t>
            </a:r>
            <a:r>
              <a:rPr lang="fr-FR" dirty="0" err="1"/>
              <a:t>Text</a:t>
            </a:r>
            <a:endParaRPr lang="fr-FR" dirty="0"/>
          </a:p>
          <a:p>
            <a:pPr lvl="0"/>
            <a:r>
              <a:rPr lang="fr-FR" dirty="0" err="1"/>
              <a:t>Centered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732CF6-A44A-454B-808F-72E548EDB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5" cy="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ocus (Full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6CF43F-054F-5747-A099-21A981C48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157" y="-25403"/>
            <a:ext cx="12282309" cy="6908799"/>
          </a:xfrm>
          <a:prstGeom prst="rect">
            <a:avLst/>
          </a:prstGeom>
        </p:spPr>
      </p:pic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0AEB812A-E589-7842-8476-F855C70ED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7306" y="2292520"/>
            <a:ext cx="7037387" cy="22729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Founders Grotesk Regular" panose="020B0503030202060203" pitchFamily="34" charset="0"/>
                <a:ea typeface="Founders Grotesk Regular" panose="020B0503030202060203" pitchFamily="34" charset="0"/>
                <a:cs typeface="Founders Grotesk Regular" panose="020B0503030202060203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5pPr>
          </a:lstStyle>
          <a:p>
            <a:pPr lvl="0"/>
            <a:r>
              <a:rPr lang="fr-FR" dirty="0" err="1"/>
              <a:t>Big</a:t>
            </a:r>
            <a:r>
              <a:rPr lang="fr-FR" dirty="0"/>
              <a:t> Impact </a:t>
            </a:r>
            <a:r>
              <a:rPr lang="fr-FR" dirty="0" err="1"/>
              <a:t>Text</a:t>
            </a:r>
            <a:endParaRPr lang="fr-FR" dirty="0"/>
          </a:p>
          <a:p>
            <a:pPr lvl="0"/>
            <a:r>
              <a:rPr lang="fr-FR" dirty="0" err="1"/>
              <a:t>Centered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58FFBD-B73A-5742-A466-C9FD631B98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5" cy="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9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ocus (Full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68A96B-EC19-3141-998D-6696FFB82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156" y="-25401"/>
            <a:ext cx="12282310" cy="6908799"/>
          </a:xfrm>
          <a:prstGeom prst="rect">
            <a:avLst/>
          </a:prstGeom>
        </p:spPr>
      </p:pic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9308C30-6BC9-0245-B122-95F14E115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7306" y="2292520"/>
            <a:ext cx="7037387" cy="22729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Founders Grotesk Regular" panose="020B0503030202060203" pitchFamily="34" charset="0"/>
                <a:ea typeface="Founders Grotesk Regular" panose="020B0503030202060203" pitchFamily="34" charset="0"/>
                <a:cs typeface="Founders Grotesk Regular" panose="020B0503030202060203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5pPr>
          </a:lstStyle>
          <a:p>
            <a:pPr lvl="0"/>
            <a:r>
              <a:rPr lang="fr-FR" dirty="0" err="1"/>
              <a:t>Big</a:t>
            </a:r>
            <a:r>
              <a:rPr lang="fr-FR" dirty="0"/>
              <a:t> Impact </a:t>
            </a:r>
            <a:r>
              <a:rPr lang="fr-FR" dirty="0" err="1"/>
              <a:t>Text</a:t>
            </a:r>
            <a:endParaRPr lang="fr-FR" dirty="0"/>
          </a:p>
          <a:p>
            <a:pPr lvl="0"/>
            <a:r>
              <a:rPr lang="fr-FR" dirty="0" err="1"/>
              <a:t>Centered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C5B585-5CFE-044E-B171-A797D0C74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5" cy="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24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ocus (Full 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1FDF79-C319-164D-8754-8581D4F30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156" y="-25400"/>
            <a:ext cx="12282311" cy="6908800"/>
          </a:xfrm>
          <a:prstGeom prst="rect">
            <a:avLst/>
          </a:prstGeom>
        </p:spPr>
      </p:pic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048ABD6-78F9-2A47-8BE2-3C85723E37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7306" y="2292520"/>
            <a:ext cx="7037387" cy="22729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rgbClr val="221645"/>
                </a:solidFill>
                <a:latin typeface="Founders Grotesk Regular" panose="020B0503030202060203" pitchFamily="34" charset="0"/>
                <a:ea typeface="Founders Grotesk Regular" panose="020B0503030202060203" pitchFamily="34" charset="0"/>
                <a:cs typeface="Founders Grotesk Regular" panose="020B0503030202060203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5pPr>
          </a:lstStyle>
          <a:p>
            <a:pPr lvl="0"/>
            <a:r>
              <a:rPr lang="fr-FR" dirty="0" err="1"/>
              <a:t>Big</a:t>
            </a:r>
            <a:r>
              <a:rPr lang="fr-FR" dirty="0"/>
              <a:t> Impact </a:t>
            </a:r>
            <a:r>
              <a:rPr lang="fr-FR" dirty="0" err="1"/>
              <a:t>Text</a:t>
            </a:r>
            <a:endParaRPr lang="fr-FR" dirty="0"/>
          </a:p>
          <a:p>
            <a:pPr lvl="0"/>
            <a:r>
              <a:rPr lang="fr-FR" dirty="0" err="1"/>
              <a:t>Centered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0168E7-4F83-C64A-A7C8-B37E2A5DEC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2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With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90D325-D57F-2B42-8B36-7CE750542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298" y="-44605"/>
            <a:ext cx="12350596" cy="69472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B895A2-A513-7047-8E7D-0BDD5914D3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7BE10A-C30D-694E-892D-52D8B7B9A7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9298" y="-44605"/>
            <a:ext cx="2753042" cy="694721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4B14BB-8B5B-8742-B7E8-C8451C352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506" y="655111"/>
            <a:ext cx="2046284" cy="468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Agenda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5957B6B4-3A9B-6547-A54A-4FC1015540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381" y="2389751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2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7EF8471-D869-A24E-A4BB-4DE9A5C82D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381" y="3010115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3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763FE36-0CF7-D74F-B408-65467BA06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381" y="3630479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4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5225ABC-E134-994E-AD3F-31CB167A9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381" y="4245871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5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23A6690-17FF-BD4A-85B5-D98BBEAE5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1" y="1773739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1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6DD70CC-88AB-D14E-A3CE-6E366DB710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2800" y="1773739"/>
            <a:ext cx="8083295" cy="385951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Titre 3">
            <a:extLst>
              <a:ext uri="{FF2B5EF4-FFF2-40B4-BE49-F238E27FC236}">
                <a16:creationId xmlns:a16="http://schemas.microsoft.com/office/drawing/2014/main" id="{68129872-027B-754A-8269-E1E689FB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656974"/>
            <a:ext cx="8083295" cy="6539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80365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Generic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482AED6-F941-FE42-8C14-F4A885BD2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46" y="-38501"/>
            <a:ext cx="12328891" cy="6935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619077-1F38-EC40-9FBC-BF7EB61FB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7560" y="1480554"/>
            <a:ext cx="2507669" cy="4541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1A96E3E-4F41-6141-960B-F358FC54E702}"/>
              </a:ext>
            </a:extLst>
          </p:cNvPr>
          <p:cNvSpPr txBox="1"/>
          <p:nvPr userDrawn="1"/>
        </p:nvSpPr>
        <p:spPr>
          <a:xfrm>
            <a:off x="1417560" y="4360735"/>
            <a:ext cx="4612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  <a:latin typeface="Founders Grotesk Semibold" panose="020B0703030202060203" pitchFamily="34" charset="0"/>
              </a:rPr>
              <a:t>Talk to us</a:t>
            </a:r>
          </a:p>
          <a:p>
            <a:r>
              <a:rPr lang="fr-FR" sz="2000" b="0" dirty="0">
                <a:solidFill>
                  <a:schemeClr val="accent2"/>
                </a:solidFill>
                <a:latin typeface="Founders Grotesk Semibold" panose="020B0703030202060203" pitchFamily="34" charset="0"/>
              </a:rPr>
              <a:t>contact@elements-apps.com</a:t>
            </a:r>
          </a:p>
          <a:p>
            <a:endParaRPr lang="fr-FR" sz="2000" dirty="0">
              <a:solidFill>
                <a:schemeClr val="bg1"/>
              </a:solidFill>
              <a:latin typeface="Founders Grotesk Semibold" panose="020B0703030202060203" pitchFamily="34" charset="0"/>
            </a:endParaRPr>
          </a:p>
          <a:p>
            <a:r>
              <a:rPr lang="fr-FR" sz="2000" dirty="0">
                <a:solidFill>
                  <a:schemeClr val="accent3"/>
                </a:solidFill>
                <a:latin typeface="Founders Grotesk Semibold" panose="020B0703030202060203" pitchFamily="34" charset="0"/>
              </a:rPr>
              <a:t>elements-apps.com</a:t>
            </a:r>
          </a:p>
        </p:txBody>
      </p:sp>
    </p:spTree>
    <p:extLst>
      <p:ext uri="{BB962C8B-B14F-4D97-AF65-F5344CB8AC3E}">
        <p14:creationId xmlns:p14="http://schemas.microsoft.com/office/powerpoint/2010/main" val="4018389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Speaker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38B68A0-6DF5-CB48-A465-BD9FCE702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46" y="-38501"/>
            <a:ext cx="12328891" cy="6935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319311-8FC2-4A4C-8676-F9E32ED2F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7560" y="1480554"/>
            <a:ext cx="2507669" cy="454195"/>
          </a:xfrm>
          <a:prstGeom prst="rect">
            <a:avLst/>
          </a:prstGeom>
        </p:spPr>
      </p:pic>
      <p:sp>
        <p:nvSpPr>
          <p:cNvPr id="7" name="Espace réservé du contenu 10">
            <a:extLst>
              <a:ext uri="{FF2B5EF4-FFF2-40B4-BE49-F238E27FC236}">
                <a16:creationId xmlns:a16="http://schemas.microsoft.com/office/drawing/2014/main" id="{7C50156C-E5EE-714F-9D2D-21777F54F1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17560" y="3817145"/>
            <a:ext cx="5725944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Founders Grotesk Semibold" panose="020B0703030202060203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Speaker/Contact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8" name="Espace réservé du contenu 10">
            <a:extLst>
              <a:ext uri="{FF2B5EF4-FFF2-40B4-BE49-F238E27FC236}">
                <a16:creationId xmlns:a16="http://schemas.microsoft.com/office/drawing/2014/main" id="{8438AC63-A172-F64A-A2BE-3E0AA0B7BD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11295" y="4281663"/>
            <a:ext cx="5737310" cy="835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bob@elements-apps.com</a:t>
            </a:r>
          </a:p>
          <a:p>
            <a:pPr lvl="0"/>
            <a:r>
              <a:rPr lang="fr-FR" dirty="0"/>
              <a:t>+33 0 00 00 00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4C016C-3A40-7440-9A75-8413A8B33870}"/>
              </a:ext>
            </a:extLst>
          </p:cNvPr>
          <p:cNvSpPr txBox="1"/>
          <p:nvPr userDrawn="1"/>
        </p:nvSpPr>
        <p:spPr>
          <a:xfrm>
            <a:off x="1417560" y="5273904"/>
            <a:ext cx="461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accent3"/>
                </a:solidFill>
                <a:latin typeface="Founders Grotesk Semibold" panose="020B0703030202060203" pitchFamily="34" charset="0"/>
              </a:rPr>
              <a:t>elements-apps.com</a:t>
            </a:r>
            <a:endParaRPr lang="fr-FR" sz="2000" dirty="0">
              <a:solidFill>
                <a:schemeClr val="accent3"/>
              </a:solidFill>
              <a:latin typeface="Founders Grotesk Semibold" panose="020B07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3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Generic Contact +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ADADE30-DE6A-8E45-A7F7-F1E3B51F2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46" y="-38501"/>
            <a:ext cx="12328891" cy="6935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619077-1F38-EC40-9FBC-BF7EB61FB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7560" y="1480554"/>
            <a:ext cx="2507669" cy="4541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5D9D24-3289-EC41-952C-EDD362925A6F}"/>
              </a:ext>
            </a:extLst>
          </p:cNvPr>
          <p:cNvSpPr/>
          <p:nvPr userDrawn="1"/>
        </p:nvSpPr>
        <p:spPr>
          <a:xfrm>
            <a:off x="1417560" y="391426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Founders Grotesk Semibold" panose="020B0703030202060203" pitchFamily="34" charset="0"/>
              </a:rPr>
              <a:t>Talk to us: </a:t>
            </a:r>
            <a:r>
              <a:rPr lang="fr-FR" sz="1800" dirty="0" err="1">
                <a:solidFill>
                  <a:schemeClr val="accent2"/>
                </a:solidFill>
                <a:latin typeface="Founders Grotesk Semibold" panose="020B0703030202060203" pitchFamily="34" charset="0"/>
              </a:rPr>
              <a:t>contact@elements-apps.com</a:t>
            </a:r>
            <a:endParaRPr lang="fr-FR" sz="1800" dirty="0">
              <a:solidFill>
                <a:schemeClr val="accent2"/>
              </a:solidFill>
              <a:latin typeface="Founders Grotesk Semibold" panose="020B0703030202060203" pitchFamily="34" charset="0"/>
            </a:endParaRPr>
          </a:p>
          <a:p>
            <a:endParaRPr lang="fr-FR" sz="1800" dirty="0">
              <a:solidFill>
                <a:schemeClr val="accent2"/>
              </a:solidFill>
              <a:latin typeface="Founders Grotesk Semibold" panose="020B0703030202060203" pitchFamily="34" charset="0"/>
            </a:endParaRPr>
          </a:p>
          <a:p>
            <a:r>
              <a:rPr lang="fr-FR" sz="1800" dirty="0" err="1">
                <a:solidFill>
                  <a:schemeClr val="bg1"/>
                </a:solidFill>
                <a:latin typeface="Founders Grotesk Semibold" panose="020B0703030202060203" pitchFamily="34" charset="0"/>
              </a:rPr>
              <a:t>Need</a:t>
            </a:r>
            <a:r>
              <a:rPr lang="fr-FR" sz="1800" dirty="0">
                <a:solidFill>
                  <a:schemeClr val="bg1"/>
                </a:solidFill>
                <a:latin typeface="Founders Grotesk Semibold" panose="020B0703030202060203" pitchFamily="34" charset="0"/>
              </a:rPr>
              <a:t> help? Contact </a:t>
            </a:r>
            <a:r>
              <a:rPr lang="fr-FR" sz="1800" dirty="0" err="1">
                <a:solidFill>
                  <a:schemeClr val="bg1"/>
                </a:solidFill>
                <a:latin typeface="Founders Grotesk Semibold" panose="020B0703030202060203" pitchFamily="34" charset="0"/>
              </a:rPr>
              <a:t>our</a:t>
            </a:r>
            <a:r>
              <a:rPr lang="fr-FR" sz="1800" dirty="0">
                <a:solidFill>
                  <a:schemeClr val="bg1"/>
                </a:solidFill>
                <a:latin typeface="Founders Grotesk Semibold" panose="020B0703030202060203" pitchFamily="34" charset="0"/>
              </a:rPr>
              <a:t> support</a:t>
            </a:r>
          </a:p>
          <a:p>
            <a:r>
              <a:rPr lang="fr-FR" sz="1800" b="0" i="0" u="none" strike="noStrike" kern="1200" dirty="0" err="1">
                <a:solidFill>
                  <a:schemeClr val="accent2"/>
                </a:solidFill>
                <a:effectLst/>
                <a:latin typeface="Founders Grotesk Semibold" panose="020B0703030202060203" pitchFamily="34" charset="0"/>
                <a:ea typeface="+mn-ea"/>
                <a:cs typeface="+mn-cs"/>
              </a:rPr>
              <a:t>support.elements-apps.com</a:t>
            </a:r>
            <a:r>
              <a:rPr lang="fr-FR" sz="1800" b="0" i="0" u="none" strike="noStrike" kern="1200" dirty="0">
                <a:solidFill>
                  <a:schemeClr val="accent2"/>
                </a:solidFill>
                <a:effectLst/>
                <a:latin typeface="Founders Grotesk Semibold" panose="020B0703030202060203" pitchFamily="34" charset="0"/>
                <a:ea typeface="+mn-ea"/>
                <a:cs typeface="+mn-cs"/>
              </a:rPr>
              <a:t>/portal</a:t>
            </a:r>
            <a:endParaRPr lang="fr-FR" sz="2000" u="none" dirty="0">
              <a:solidFill>
                <a:schemeClr val="accent2"/>
              </a:solidFill>
              <a:latin typeface="Founders Grotesk Semibold" panose="020B0703030202060203" pitchFamily="34" charset="0"/>
            </a:endParaRPr>
          </a:p>
          <a:p>
            <a:endParaRPr lang="fr-FR" sz="1800" dirty="0">
              <a:solidFill>
                <a:schemeClr val="bg1"/>
              </a:solidFill>
              <a:latin typeface="Founders Grotesk Semibold" panose="020B0703030202060203" pitchFamily="34" charset="0"/>
            </a:endParaRPr>
          </a:p>
          <a:p>
            <a:r>
              <a:rPr lang="fr-FR" sz="1800" dirty="0" err="1">
                <a:solidFill>
                  <a:schemeClr val="accent3"/>
                </a:solidFill>
                <a:latin typeface="Founders Grotesk Semibold" panose="020B0703030202060203" pitchFamily="34" charset="0"/>
              </a:rPr>
              <a:t>elements-apps.com</a:t>
            </a:r>
            <a:endParaRPr lang="fr-FR" sz="1800" dirty="0">
              <a:solidFill>
                <a:schemeClr val="accent3"/>
              </a:solidFill>
              <a:latin typeface="Founders Grotesk Semibold" panose="020B07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9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With agenda -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90D325-D57F-2B42-8B36-7CE750542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298" y="-44605"/>
            <a:ext cx="12350596" cy="69472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B895A2-A513-7047-8E7D-0BDD5914D3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7BE10A-C30D-694E-892D-52D8B7B9A7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9298" y="-44605"/>
            <a:ext cx="2753042" cy="694721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4B14BB-8B5B-8742-B7E8-C8451C352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506" y="655111"/>
            <a:ext cx="2046284" cy="468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Agenda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5957B6B4-3A9B-6547-A54A-4FC1015540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381" y="2389751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2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7EF8471-D869-A24E-A4BB-4DE9A5C82D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381" y="3010115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3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763FE36-0CF7-D74F-B408-65467BA06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381" y="3630479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4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5225ABC-E134-994E-AD3F-31CB167A9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381" y="4245871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5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23A6690-17FF-BD4A-85B5-D98BBEAE5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1" y="1773739"/>
            <a:ext cx="2037409" cy="461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1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6DD70CC-88AB-D14E-A3CE-6E366DB710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2800" y="1773739"/>
            <a:ext cx="8083295" cy="385951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Titre 3">
            <a:extLst>
              <a:ext uri="{FF2B5EF4-FFF2-40B4-BE49-F238E27FC236}">
                <a16:creationId xmlns:a16="http://schemas.microsoft.com/office/drawing/2014/main" id="{68129872-027B-754A-8269-E1E689FB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656974"/>
            <a:ext cx="8083295" cy="6539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4AF32D6-44DD-1C41-A73A-058D855C0D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75464" y="1355527"/>
            <a:ext cx="470984" cy="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3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8E6817-74E6-7049-8187-93C0BB2A8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298" y="-44605"/>
            <a:ext cx="12350596" cy="69472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D976A1-9F4F-254F-82AF-A06D43624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68A544-DA99-C94E-A40F-AF03ECFFD28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7223" y="1773739"/>
            <a:ext cx="10778872" cy="382238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9D59757D-A46A-7145-B84D-706674AA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3" y="656974"/>
            <a:ext cx="8083295" cy="6539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9526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ext with title -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8E6817-74E6-7049-8187-93C0BB2A8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298" y="-44605"/>
            <a:ext cx="12350596" cy="69472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D976A1-9F4F-254F-82AF-A06D43624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68A544-DA99-C94E-A40F-AF03ECFFD28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7223" y="1773739"/>
            <a:ext cx="10778872" cy="382238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E8DB0B8-9BB9-AA4A-BF3A-4CA5F84C9B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650" y="1355527"/>
            <a:ext cx="470984" cy="58386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65BA299E-41EF-1948-93A1-FA37E5C6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3" y="656974"/>
            <a:ext cx="8083295" cy="6539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3265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8E6817-74E6-7049-8187-93C0BB2A8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298" y="-44605"/>
            <a:ext cx="12350596" cy="69472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D976A1-9F4F-254F-82AF-A06D43624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C648B9-AF91-2949-87E4-16FF124E0F2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7222" y="656974"/>
            <a:ext cx="10778873" cy="493915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753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ext + Focu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8E6817-74E6-7049-8187-93C0BB2A8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298" y="-44605"/>
            <a:ext cx="12350596" cy="69472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D976A1-9F4F-254F-82AF-A06D43624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C648B9-AF91-2949-87E4-16FF124E0F2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71411" y="656974"/>
            <a:ext cx="5564684" cy="493915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65B624-CC3B-7040-9472-201F41B263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9298" y="-44605"/>
            <a:ext cx="5257317" cy="69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ext + Focu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8E6817-74E6-7049-8187-93C0BB2A8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298" y="-44605"/>
            <a:ext cx="12350596" cy="69472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74C65E-F158-8043-8DED-7AB4A3B55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299" y="-44605"/>
            <a:ext cx="5257317" cy="69472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D976A1-9F4F-254F-82AF-A06D43624F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C648B9-AF91-2949-87E4-16FF124E0F2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71411" y="656974"/>
            <a:ext cx="5564684" cy="493915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9476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Text + Focus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8E6817-74E6-7049-8187-93C0BB2A8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298" y="-44605"/>
            <a:ext cx="12350596" cy="694721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069F028-AB0D-6644-A977-5E3E4966D3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00" y="-44605"/>
            <a:ext cx="5257318" cy="69472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D976A1-9F4F-254F-82AF-A06D43624F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4121" y="6295166"/>
            <a:ext cx="1058824" cy="19177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C648B9-AF91-2949-87E4-16FF124E0F2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71411" y="656974"/>
            <a:ext cx="5564684" cy="493915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800"/>
            </a:lvl1pPr>
            <a:lvl2pPr>
              <a:buClr>
                <a:schemeClr val="accent1"/>
              </a:buClr>
              <a:buSzPct val="105000"/>
              <a:defRPr sz="2400"/>
            </a:lvl2pPr>
            <a:lvl3pPr>
              <a:buClr>
                <a:schemeClr val="accent1"/>
              </a:buClr>
              <a:buSzPct val="105000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553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7707EDE-9A03-4910-A0E5-2E0E99A60E59}"/>
              </a:ext>
            </a:extLst>
          </p:cNvPr>
          <p:cNvSpPr txBox="1"/>
          <p:nvPr userDrawn="1"/>
        </p:nvSpPr>
        <p:spPr>
          <a:xfrm>
            <a:off x="3379381" y="2644170"/>
            <a:ext cx="5433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630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7707EDE-9A03-4910-A0E5-2E0E99A60E59}"/>
              </a:ext>
            </a:extLst>
          </p:cNvPr>
          <p:cNvSpPr txBox="1"/>
          <p:nvPr userDrawn="1"/>
        </p:nvSpPr>
        <p:spPr>
          <a:xfrm>
            <a:off x="3379381" y="2644170"/>
            <a:ext cx="5433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/>
                </a:solidFill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17491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5" r:id="rId2"/>
    <p:sldLayoutId id="2147483733" r:id="rId3"/>
    <p:sldLayoutId id="2147483736" r:id="rId4"/>
    <p:sldLayoutId id="2147483734" r:id="rId5"/>
    <p:sldLayoutId id="2147483737" r:id="rId6"/>
    <p:sldLayoutId id="2147483738" r:id="rId7"/>
    <p:sldLayoutId id="2147483739" r:id="rId8"/>
    <p:sldLayoutId id="2147483740" r:id="rId9"/>
    <p:sldLayoutId id="21474837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E3F38A-4BC9-4985-AD3A-F7934B9E9629}"/>
              </a:ext>
            </a:extLst>
          </p:cNvPr>
          <p:cNvSpPr txBox="1"/>
          <p:nvPr userDrawn="1"/>
        </p:nvSpPr>
        <p:spPr>
          <a:xfrm>
            <a:off x="3379381" y="2644170"/>
            <a:ext cx="5433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/>
                </a:solidFill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41681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66" r:id="rId5"/>
    <p:sldLayoutId id="2147483768" r:id="rId6"/>
    <p:sldLayoutId id="2147483767" r:id="rId7"/>
    <p:sldLayoutId id="21474837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7707EDE-9A03-4910-A0E5-2E0E99A60E59}"/>
              </a:ext>
            </a:extLst>
          </p:cNvPr>
          <p:cNvSpPr txBox="1"/>
          <p:nvPr userDrawn="1"/>
        </p:nvSpPr>
        <p:spPr>
          <a:xfrm>
            <a:off x="3379381" y="2644170"/>
            <a:ext cx="5433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6378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30.jpg"/><Relationship Id="rId3" Type="http://schemas.openxmlformats.org/officeDocument/2006/relationships/hyperlink" Target="https://doc.elements-apps.com/publish-to-confluence/" TargetMode="External"/><Relationship Id="rId7" Type="http://schemas.openxmlformats.org/officeDocument/2006/relationships/hyperlink" Target="https://elements-apps.com/blog/create-confluence-page-from-jira/" TargetMode="External"/><Relationship Id="rId12" Type="http://schemas.openxmlformats.org/officeDocument/2006/relationships/hyperlink" Target="mailto:cecile.sablayrolles@elements-apps.com" TargetMode="External"/><Relationship Id="rId17" Type="http://schemas.openxmlformats.org/officeDocument/2006/relationships/hyperlink" Target="https://www.youtube.com/watch?v=OeStGHmth8o" TargetMode="External"/><Relationship Id="rId2" Type="http://schemas.openxmlformats.org/officeDocument/2006/relationships/hyperlink" Target="https://support.elements-apps.com/portal" TargetMode="Externa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5.jpg"/><Relationship Id="rId5" Type="http://schemas.openxmlformats.org/officeDocument/2006/relationships/hyperlink" Target="https://doc.elements-apps.com/publish-to-confluence/getting-started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marketplace.atlassian.com/apps/1225519/elements-publish-to-confluence-create-pages-from-jira?hosting=cloud&amp;tab=overview" TargetMode="External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634462-A662-2F94-8A5F-744E0CC290ED}"/>
              </a:ext>
            </a:extLst>
          </p:cNvPr>
          <p:cNvSpPr/>
          <p:nvPr/>
        </p:nvSpPr>
        <p:spPr>
          <a:xfrm>
            <a:off x="5242916" y="4255345"/>
            <a:ext cx="3187919" cy="2232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9D9B1-4AC6-EBFC-C62E-4722CBEE93C9}"/>
              </a:ext>
            </a:extLst>
          </p:cNvPr>
          <p:cNvSpPr/>
          <p:nvPr/>
        </p:nvSpPr>
        <p:spPr>
          <a:xfrm>
            <a:off x="5242916" y="1396225"/>
            <a:ext cx="6433888" cy="2601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AA1CA-412F-5D81-763D-9BC13DEF2133}"/>
              </a:ext>
            </a:extLst>
          </p:cNvPr>
          <p:cNvSpPr/>
          <p:nvPr/>
        </p:nvSpPr>
        <p:spPr>
          <a:xfrm>
            <a:off x="475498" y="4249249"/>
            <a:ext cx="3673027" cy="22496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3436EC-3DF2-502D-0F2B-4A20DE0DA893}"/>
              </a:ext>
            </a:extLst>
          </p:cNvPr>
          <p:cNvSpPr txBox="1"/>
          <p:nvPr/>
        </p:nvSpPr>
        <p:spPr>
          <a:xfrm>
            <a:off x="5358988" y="1431641"/>
            <a:ext cx="62017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Key </a:t>
            </a:r>
            <a:r>
              <a:rPr lang="fr-FR" sz="2000" b="1" dirty="0" err="1"/>
              <a:t>features</a:t>
            </a:r>
            <a:endParaRPr lang="fr-FR" sz="2000" b="1" dirty="0"/>
          </a:p>
          <a:p>
            <a:endParaRPr lang="fr-FR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Create Confluence pages </a:t>
            </a:r>
            <a:r>
              <a:rPr lang="en-US" sz="1500" dirty="0"/>
              <a:t>from any Jira issue: JSM, Software, JWM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Link Confluence pages and Jira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Use</a:t>
            </a:r>
            <a:r>
              <a:rPr lang="en-US" sz="1500" b="1" dirty="0"/>
              <a:t> Confluence templates or design your own page </a:t>
            </a:r>
            <a:r>
              <a:rPr lang="en-US" sz="1500" dirty="0"/>
              <a:t>with in-app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Insert Jira field values</a:t>
            </a:r>
            <a:r>
              <a:rPr lang="en-US" sz="1500" dirty="0"/>
              <a:t>, attachments, and labels into Confluence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Pre-select space and parent page in Confluence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Create page </a:t>
            </a:r>
            <a:r>
              <a:rPr lang="en-US" sz="1500" b="1" dirty="0"/>
              <a:t>manually, or automatically during transition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Control where and by who</a:t>
            </a:r>
            <a:r>
              <a:rPr lang="en-US" sz="1500" dirty="0"/>
              <a:t>, the creation can be triggered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Update pages </a:t>
            </a:r>
            <a:r>
              <a:rPr lang="en-US" sz="1500" dirty="0"/>
              <a:t>when Jira issue fields are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854140-A2BE-5752-FAB4-5DAC1633B0DF}"/>
              </a:ext>
            </a:extLst>
          </p:cNvPr>
          <p:cNvSpPr txBox="1"/>
          <p:nvPr/>
        </p:nvSpPr>
        <p:spPr>
          <a:xfrm>
            <a:off x="5552554" y="4313988"/>
            <a:ext cx="2689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Use cases</a:t>
            </a:r>
          </a:p>
          <a:p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Bug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Post-mortems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Knowledge base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User story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Release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Employee onboarding</a:t>
            </a: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E8C2E042-EA85-3084-B46D-F38EFDA4F7C6}"/>
              </a:ext>
            </a:extLst>
          </p:cNvPr>
          <p:cNvSpPr/>
          <p:nvPr/>
        </p:nvSpPr>
        <p:spPr>
          <a:xfrm>
            <a:off x="9456166" y="5995100"/>
            <a:ext cx="1397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 err="1"/>
              <a:t>Technical</a:t>
            </a:r>
            <a:r>
              <a:rPr lang="fr-FR" sz="1400" u="sng" dirty="0"/>
              <a:t> Support</a:t>
            </a:r>
            <a:endParaRPr lang="fr-FR" sz="1400" b="1" u="sng" dirty="0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71B989D7-4DE2-F0AB-8F62-350CDCAEDFAC}"/>
              </a:ext>
            </a:extLst>
          </p:cNvPr>
          <p:cNvSpPr/>
          <p:nvPr/>
        </p:nvSpPr>
        <p:spPr>
          <a:xfrm>
            <a:off x="1286998" y="5862915"/>
            <a:ext cx="1555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/>
              <a:t>Documentation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26FC0F4-0A62-3A5A-179A-97D21CA0D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876" y="5937732"/>
            <a:ext cx="620290" cy="600627"/>
          </a:xfrm>
          <a:prstGeom prst="rect">
            <a:avLst/>
          </a:prstGeom>
        </p:spPr>
      </p:pic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0C27B39B-67F1-9735-8FB9-ED31C212E0FE}"/>
              </a:ext>
            </a:extLst>
          </p:cNvPr>
          <p:cNvSpPr/>
          <p:nvPr/>
        </p:nvSpPr>
        <p:spPr>
          <a:xfrm>
            <a:off x="1286998" y="4978451"/>
            <a:ext cx="2062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err="1"/>
              <a:t>Getting-started</a:t>
            </a:r>
            <a:r>
              <a:rPr lang="fr-FR" sz="1600" u="sng" dirty="0"/>
              <a:t> guide</a:t>
            </a:r>
          </a:p>
        </p:txBody>
      </p:sp>
      <p:pic>
        <p:nvPicPr>
          <p:cNvPr id="13" name="Picture 2" descr="Click to start Getting Started Guide">
            <a:extLst>
              <a:ext uri="{FF2B5EF4-FFF2-40B4-BE49-F238E27FC236}">
                <a16:creationId xmlns:a16="http://schemas.microsoft.com/office/drawing/2014/main" id="{B5038B59-7D70-D623-B3AC-E27DF257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6" y="4797331"/>
            <a:ext cx="498957" cy="4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hlinkClick r:id="rId7"/>
            <a:extLst>
              <a:ext uri="{FF2B5EF4-FFF2-40B4-BE49-F238E27FC236}">
                <a16:creationId xmlns:a16="http://schemas.microsoft.com/office/drawing/2014/main" id="{103DC035-2C58-C141-7ED5-8690A158C37F}"/>
              </a:ext>
            </a:extLst>
          </p:cNvPr>
          <p:cNvSpPr/>
          <p:nvPr/>
        </p:nvSpPr>
        <p:spPr>
          <a:xfrm>
            <a:off x="1284789" y="5417223"/>
            <a:ext cx="2208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err="1"/>
              <a:t>Walk</a:t>
            </a:r>
            <a:r>
              <a:rPr lang="fr-FR" sz="1600" u="sng" dirty="0"/>
              <a:t> </a:t>
            </a:r>
            <a:r>
              <a:rPr lang="fr-FR" sz="1600" u="sng" dirty="0" err="1"/>
              <a:t>through</a:t>
            </a:r>
            <a:endParaRPr lang="fr-FR" sz="1600" u="sng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63701F6-72EC-6F6B-B497-A27B373AC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8" y="5835569"/>
            <a:ext cx="523877" cy="523877"/>
          </a:xfrm>
          <a:prstGeom prst="rect">
            <a:avLst/>
          </a:prstGeom>
        </p:spPr>
      </p:pic>
      <p:sp>
        <p:nvSpPr>
          <p:cNvPr id="16" name="Rectangle 15">
            <a:hlinkClick r:id="rId9"/>
            <a:extLst>
              <a:ext uri="{FF2B5EF4-FFF2-40B4-BE49-F238E27FC236}">
                <a16:creationId xmlns:a16="http://schemas.microsoft.com/office/drawing/2014/main" id="{EB771B2C-AA82-8CEC-80A4-64214EC862F4}"/>
              </a:ext>
            </a:extLst>
          </p:cNvPr>
          <p:cNvSpPr/>
          <p:nvPr/>
        </p:nvSpPr>
        <p:spPr>
          <a:xfrm>
            <a:off x="10527801" y="374214"/>
            <a:ext cx="1208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/>
              <a:t>On the Marketplace</a:t>
            </a:r>
            <a:endParaRPr lang="fr-FR" sz="1600" b="1" u="sng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22FA9A7-ED5A-D213-5E10-021D0C0861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26" y="296013"/>
            <a:ext cx="750153" cy="71713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E34BCE4-1C35-D256-08AE-F53C4551ECF2}"/>
              </a:ext>
            </a:extLst>
          </p:cNvPr>
          <p:cNvSpPr txBox="1"/>
          <p:nvPr/>
        </p:nvSpPr>
        <p:spPr>
          <a:xfrm>
            <a:off x="1189490" y="4409410"/>
            <a:ext cx="2365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Configuring</a:t>
            </a:r>
            <a:r>
              <a:rPr lang="fr-FR" sz="2000" b="1" dirty="0"/>
              <a:t> </a:t>
            </a:r>
            <a:r>
              <a:rPr lang="fr-FR" sz="2000" b="1" dirty="0" err="1"/>
              <a:t>this</a:t>
            </a:r>
            <a:r>
              <a:rPr lang="fr-FR" sz="2000" b="1" dirty="0"/>
              <a:t> app</a:t>
            </a:r>
            <a:endParaRPr lang="es-ES" sz="2000" b="1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6CDD19A-1DF4-BDE0-B5D6-BF054BC49B71}"/>
              </a:ext>
            </a:extLst>
          </p:cNvPr>
          <p:cNvSpPr/>
          <p:nvPr/>
        </p:nvSpPr>
        <p:spPr>
          <a:xfrm>
            <a:off x="8835876" y="5156959"/>
            <a:ext cx="620290" cy="615377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3">
            <a:extLst>
              <a:ext uri="{FF2B5EF4-FFF2-40B4-BE49-F238E27FC236}">
                <a16:creationId xmlns:a16="http://schemas.microsoft.com/office/drawing/2014/main" id="{41F7330B-9B1C-AC96-07CB-5005427B5EB9}"/>
              </a:ext>
            </a:extLst>
          </p:cNvPr>
          <p:cNvSpPr txBox="1"/>
          <p:nvPr/>
        </p:nvSpPr>
        <p:spPr>
          <a:xfrm>
            <a:off x="9456166" y="5156959"/>
            <a:ext cx="2361856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Cécile - </a:t>
            </a:r>
            <a:r>
              <a:rPr lang="fr-F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Manager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c</a:t>
            </a:r>
            <a:r>
              <a:rPr lang="fr-FR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ecile.sablayrolles@e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lements-apps</a:t>
            </a:r>
            <a:r>
              <a:rPr lang="fr-FR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.com</a:t>
            </a:r>
            <a:r>
              <a:rPr lang="fr-FR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5C81B00-03D2-74FA-ADC4-43512CC597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8" y="5338944"/>
            <a:ext cx="531909" cy="531909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86F2C4E-648D-08A0-1218-BF823CE3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9" y="1396225"/>
            <a:ext cx="4176692" cy="2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E76AD91-A202-A43B-0EF4-E977DC8AEB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6" y="64472"/>
            <a:ext cx="1010880" cy="101088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D1D39AC-BDCE-096B-1134-B62D11CBB4CB}"/>
              </a:ext>
            </a:extLst>
          </p:cNvPr>
          <p:cNvSpPr txBox="1"/>
          <p:nvPr/>
        </p:nvSpPr>
        <p:spPr>
          <a:xfrm>
            <a:off x="3651300" y="904833"/>
            <a:ext cx="1021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Jira Cloud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6D9163B-B96D-2110-9BCF-DAFB5AB52D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76" y="4251444"/>
            <a:ext cx="610659" cy="610659"/>
          </a:xfrm>
          <a:prstGeom prst="rect">
            <a:avLst/>
          </a:prstGeom>
        </p:spPr>
      </p:pic>
      <p:sp>
        <p:nvSpPr>
          <p:cNvPr id="27" name="ZoneTexte 26">
            <a:hlinkClick r:id="rId17"/>
            <a:extLst>
              <a:ext uri="{FF2B5EF4-FFF2-40B4-BE49-F238E27FC236}">
                <a16:creationId xmlns:a16="http://schemas.microsoft.com/office/drawing/2014/main" id="{9FB4C43E-6574-DF58-02D3-6FE0AD5038BF}"/>
              </a:ext>
            </a:extLst>
          </p:cNvPr>
          <p:cNvSpPr txBox="1"/>
          <p:nvPr/>
        </p:nvSpPr>
        <p:spPr>
          <a:xfrm>
            <a:off x="9473116" y="4343636"/>
            <a:ext cx="134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/>
              <a:t>Demo</a:t>
            </a:r>
            <a:r>
              <a:rPr lang="fr-FR" b="1" u="sng" dirty="0"/>
              <a:t> </a:t>
            </a:r>
            <a:r>
              <a:rPr lang="fr-FR" b="1" u="sng" dirty="0" err="1"/>
              <a:t>video</a:t>
            </a:r>
            <a:endParaRPr lang="es-ES" b="1" u="sng" dirty="0"/>
          </a:p>
        </p:txBody>
      </p:sp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2B82682-AE29-05E9-340C-340CE7D436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8" y="435174"/>
            <a:ext cx="2796114" cy="6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60859"/>
      </p:ext>
    </p:extLst>
  </p:cSld>
  <p:clrMapOvr>
    <a:masterClrMapping/>
  </p:clrMapOvr>
</p:sld>
</file>

<file path=ppt/theme/theme1.xml><?xml version="1.0" encoding="utf-8"?>
<a:theme xmlns:a="http://schemas.openxmlformats.org/drawingml/2006/main" name="AGENDA">
  <a:themeElements>
    <a:clrScheme name="Elements">
      <a:dk1>
        <a:srgbClr val="1F163C"/>
      </a:dk1>
      <a:lt1>
        <a:sysClr val="window" lastClr="FFFFFF"/>
      </a:lt1>
      <a:dk2>
        <a:srgbClr val="1F163C"/>
      </a:dk2>
      <a:lt2>
        <a:srgbClr val="FFFFFF"/>
      </a:lt2>
      <a:accent1>
        <a:srgbClr val="FF4959"/>
      </a:accent1>
      <a:accent2>
        <a:srgbClr val="FDD170"/>
      </a:accent2>
      <a:accent3>
        <a:srgbClr val="0083D4"/>
      </a:accent3>
      <a:accent4>
        <a:srgbClr val="453FB2"/>
      </a:accent4>
      <a:accent5>
        <a:srgbClr val="6ED270"/>
      </a:accent5>
      <a:accent6>
        <a:srgbClr val="E09918"/>
      </a:accent6>
      <a:hlink>
        <a:srgbClr val="6ED270"/>
      </a:hlink>
      <a:folHlink>
        <a:srgbClr val="E09918"/>
      </a:folHlink>
    </a:clrScheme>
    <a:fontScheme name="Elements">
      <a:majorFont>
        <a:latin typeface="Founders Grotesk Regular"/>
        <a:ea typeface=""/>
        <a:cs typeface=""/>
      </a:majorFont>
      <a:minorFont>
        <a:latin typeface="Founders Grotes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ments_Master_Slidedeck_2022" id="{D1474A99-EA4F-4347-A138-39D8C4D4F939}" vid="{3EAF45D5-D865-1F4D-9603-F53ADA978D31}"/>
    </a:ext>
  </a:extLst>
</a:theme>
</file>

<file path=ppt/theme/theme2.xml><?xml version="1.0" encoding="utf-8"?>
<a:theme xmlns:a="http://schemas.openxmlformats.org/drawingml/2006/main" name="SLIDES">
  <a:themeElements>
    <a:clrScheme name="Elements">
      <a:dk1>
        <a:srgbClr val="1F163C"/>
      </a:dk1>
      <a:lt1>
        <a:sysClr val="window" lastClr="FFFFFF"/>
      </a:lt1>
      <a:dk2>
        <a:srgbClr val="1F163C"/>
      </a:dk2>
      <a:lt2>
        <a:srgbClr val="FFFFFF"/>
      </a:lt2>
      <a:accent1>
        <a:srgbClr val="FF4959"/>
      </a:accent1>
      <a:accent2>
        <a:srgbClr val="FDD170"/>
      </a:accent2>
      <a:accent3>
        <a:srgbClr val="0083D4"/>
      </a:accent3>
      <a:accent4>
        <a:srgbClr val="453FB2"/>
      </a:accent4>
      <a:accent5>
        <a:srgbClr val="6ED270"/>
      </a:accent5>
      <a:accent6>
        <a:srgbClr val="E09918"/>
      </a:accent6>
      <a:hlink>
        <a:srgbClr val="6ED270"/>
      </a:hlink>
      <a:folHlink>
        <a:srgbClr val="E09918"/>
      </a:folHlink>
    </a:clrScheme>
    <a:fontScheme name="Elements">
      <a:majorFont>
        <a:latin typeface="Founders Grotesk Regular"/>
        <a:ea typeface=""/>
        <a:cs typeface=""/>
      </a:majorFont>
      <a:minorFont>
        <a:latin typeface="Founders Grotes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ments_Master_Slidedeck_2022" id="{D1474A99-EA4F-4347-A138-39D8C4D4F939}" vid="{798397DD-EB4A-8340-9752-DF3EB9458106}"/>
    </a:ext>
  </a:extLst>
</a:theme>
</file>

<file path=ppt/theme/theme3.xml><?xml version="1.0" encoding="utf-8"?>
<a:theme xmlns:a="http://schemas.openxmlformats.org/drawingml/2006/main" name="FOCUS">
  <a:themeElements>
    <a:clrScheme name="Elements">
      <a:dk1>
        <a:srgbClr val="1F163C"/>
      </a:dk1>
      <a:lt1>
        <a:sysClr val="window" lastClr="FFFFFF"/>
      </a:lt1>
      <a:dk2>
        <a:srgbClr val="1F163C"/>
      </a:dk2>
      <a:lt2>
        <a:srgbClr val="FFFFFF"/>
      </a:lt2>
      <a:accent1>
        <a:srgbClr val="FF4959"/>
      </a:accent1>
      <a:accent2>
        <a:srgbClr val="FDD170"/>
      </a:accent2>
      <a:accent3>
        <a:srgbClr val="0083D4"/>
      </a:accent3>
      <a:accent4>
        <a:srgbClr val="453FB2"/>
      </a:accent4>
      <a:accent5>
        <a:srgbClr val="6ED270"/>
      </a:accent5>
      <a:accent6>
        <a:srgbClr val="E09918"/>
      </a:accent6>
      <a:hlink>
        <a:srgbClr val="6ED270"/>
      </a:hlink>
      <a:folHlink>
        <a:srgbClr val="E09918"/>
      </a:folHlink>
    </a:clrScheme>
    <a:fontScheme name="Elements">
      <a:majorFont>
        <a:latin typeface="Founders Grotesk Regular"/>
        <a:ea typeface=""/>
        <a:cs typeface=""/>
      </a:majorFont>
      <a:minorFont>
        <a:latin typeface="Founders Grotes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ments_Master_Slidedeck_2022" id="{D1474A99-EA4F-4347-A138-39D8C4D4F939}" vid="{6ACE4429-9EE4-6E4C-A698-1DBC421DA080}"/>
    </a:ext>
  </a:extLst>
</a:theme>
</file>

<file path=ppt/theme/theme4.xml><?xml version="1.0" encoding="utf-8"?>
<a:theme xmlns:a="http://schemas.openxmlformats.org/drawingml/2006/main" name="END">
  <a:themeElements>
    <a:clrScheme name="Elements">
      <a:dk1>
        <a:srgbClr val="1F163C"/>
      </a:dk1>
      <a:lt1>
        <a:sysClr val="window" lastClr="FFFFFF"/>
      </a:lt1>
      <a:dk2>
        <a:srgbClr val="1F163C"/>
      </a:dk2>
      <a:lt2>
        <a:srgbClr val="FFFFFF"/>
      </a:lt2>
      <a:accent1>
        <a:srgbClr val="FF4959"/>
      </a:accent1>
      <a:accent2>
        <a:srgbClr val="FDD170"/>
      </a:accent2>
      <a:accent3>
        <a:srgbClr val="0083D4"/>
      </a:accent3>
      <a:accent4>
        <a:srgbClr val="453FB2"/>
      </a:accent4>
      <a:accent5>
        <a:srgbClr val="6ED270"/>
      </a:accent5>
      <a:accent6>
        <a:srgbClr val="E09918"/>
      </a:accent6>
      <a:hlink>
        <a:srgbClr val="6ED270"/>
      </a:hlink>
      <a:folHlink>
        <a:srgbClr val="E09918"/>
      </a:folHlink>
    </a:clrScheme>
    <a:fontScheme name="Elements">
      <a:majorFont>
        <a:latin typeface="Founders Grotesk Regular"/>
        <a:ea typeface=""/>
        <a:cs typeface=""/>
      </a:majorFont>
      <a:minorFont>
        <a:latin typeface="Founders Grotes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ments_Master_Slidedeck_2022" id="{D1474A99-EA4F-4347-A138-39D8C4D4F939}" vid="{59A085D9-2BF4-5943-8A72-F0FBF0C12970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E69D16-F280-4ED3-B65B-683A9A5B91CC}">
  <we:reference id="8ba814a7-ef72-455d-8a86-74c1e1d529e2" version="4.1.0.1739" store="EXCatalog" storeType="EXCatalog"/>
  <we:alternateReferences>
    <we:reference id="WA104380649" version="4.1.0.1739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Elements_Master_Slidedeck_2022</Template>
  <TotalTime>79</TotalTime>
  <Words>121</Words>
  <Application>Microsoft Office PowerPoint</Application>
  <PresentationFormat>Grand écran</PresentationFormat>
  <Paragraphs>28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Arial</vt:lpstr>
      <vt:lpstr>Calibri</vt:lpstr>
      <vt:lpstr>Founders Grotesk Regular</vt:lpstr>
      <vt:lpstr>Founders Grotesk Semibold</vt:lpstr>
      <vt:lpstr>Open Sans</vt:lpstr>
      <vt:lpstr>Open Sans Bold</vt:lpstr>
      <vt:lpstr>AGENDA</vt:lpstr>
      <vt:lpstr>SLIDES</vt:lpstr>
      <vt:lpstr>FOCUS</vt:lpstr>
      <vt:lpstr>END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Cecile Sablayrolles</dc:creator>
  <cp:lastModifiedBy>Cecile Sablayrolles</cp:lastModifiedBy>
  <cp:revision>11</cp:revision>
  <dcterms:created xsi:type="dcterms:W3CDTF">2022-06-16T14:54:56Z</dcterms:created>
  <dcterms:modified xsi:type="dcterms:W3CDTF">2022-07-05T15:07:44Z</dcterms:modified>
</cp:coreProperties>
</file>